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Bij eerste run moet debug message overgeslagen worden (skipped)</a:t>
            </a:r>
          </a:p>
          <a:p>
            <a:pPr/>
            <a:r>
              <a:t>Bij tweede run moet bij copy commando skipped weergegeven worden.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en sub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xfrm>
            <a:off x="5048250" y="7375921"/>
            <a:ext cx="14823282" cy="3696892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" name="Hoofdtekst - niveau één…"/>
          <p:cNvSpPr txBox="1"/>
          <p:nvPr>
            <p:ph type="body" sz="quarter" idx="1"/>
          </p:nvPr>
        </p:nvSpPr>
        <p:spPr>
          <a:xfrm>
            <a:off x="5048250" y="11054953"/>
            <a:ext cx="14823282" cy="19288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drie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17" name="Afbeelding"/>
          <p:cNvSpPr/>
          <p:nvPr>
            <p:ph type="pic" sz="quarter" idx="21"/>
          </p:nvPr>
        </p:nvSpPr>
        <p:spPr>
          <a:xfrm>
            <a:off x="15138796" y="4625578"/>
            <a:ext cx="5679282" cy="85189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Afbeelding"/>
          <p:cNvSpPr/>
          <p:nvPr>
            <p:ph type="pic" idx="22"/>
          </p:nvPr>
        </p:nvSpPr>
        <p:spPr>
          <a:xfrm>
            <a:off x="958453" y="517921"/>
            <a:ext cx="16662799" cy="111104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Afbeelding"/>
          <p:cNvSpPr/>
          <p:nvPr>
            <p:ph type="pic" sz="quarter" idx="23"/>
          </p:nvPr>
        </p:nvSpPr>
        <p:spPr>
          <a:xfrm>
            <a:off x="15138796" y="-982266"/>
            <a:ext cx="5679283" cy="85189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1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een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jn"/>
          <p:cNvSpPr/>
          <p:nvPr/>
        </p:nvSpPr>
        <p:spPr>
          <a:xfrm>
            <a:off x="3439595" y="11751468"/>
            <a:ext cx="17521178" cy="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31" name="Afbeelding"/>
          <p:cNvSpPr/>
          <p:nvPr>
            <p:ph type="pic" idx="21"/>
          </p:nvPr>
        </p:nvSpPr>
        <p:spPr>
          <a:xfrm>
            <a:off x="3315890" y="267890"/>
            <a:ext cx="17787937" cy="118606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eltekst"/>
          <p:cNvSpPr txBox="1"/>
          <p:nvPr>
            <p:ph type="title"/>
          </p:nvPr>
        </p:nvSpPr>
        <p:spPr>
          <a:xfrm>
            <a:off x="3565921" y="11769328"/>
            <a:ext cx="17252158" cy="9286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3" name="Hoofdtekst - niveau één…"/>
          <p:cNvSpPr txBox="1"/>
          <p:nvPr>
            <p:ph type="body" sz="quarter" idx="1"/>
          </p:nvPr>
        </p:nvSpPr>
        <p:spPr>
          <a:xfrm>
            <a:off x="3565921" y="12680156"/>
            <a:ext cx="17252158" cy="60721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&quot;Typ hier een citaat.&quot;"/>
          <p:cNvSpPr txBox="1"/>
          <p:nvPr>
            <p:ph type="body" sz="quarter" idx="21"/>
          </p:nvPr>
        </p:nvSpPr>
        <p:spPr>
          <a:xfrm>
            <a:off x="4833937" y="6036468"/>
            <a:ext cx="14716126" cy="8929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</a:lvl1pPr>
          </a:lstStyle>
          <a:p>
            <a:pPr/>
            <a:r>
              <a:t>"Typ hier een citaat."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4833937" y="8947546"/>
            <a:ext cx="14716126" cy="736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fbeelding"/>
          <p:cNvSpPr/>
          <p:nvPr>
            <p:ph type="pic" idx="21"/>
          </p:nvPr>
        </p:nvSpPr>
        <p:spPr>
          <a:xfrm>
            <a:off x="797718" y="-26790"/>
            <a:ext cx="23172540" cy="154510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5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29" name="DATUM"/>
          <p:cNvSpPr txBox="1"/>
          <p:nvPr>
            <p:ph type="body" sz="quarter" idx="25"/>
          </p:nvPr>
        </p:nvSpPr>
        <p:spPr>
          <a:xfrm>
            <a:off x="5048250" y="12481917"/>
            <a:ext cx="1954530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30" name="Afbeelding"/>
          <p:cNvSpPr/>
          <p:nvPr>
            <p:ph type="pic" idx="26"/>
          </p:nvPr>
        </p:nvSpPr>
        <p:spPr>
          <a:xfrm>
            <a:off x="3565921" y="-517922"/>
            <a:ext cx="17252156" cy="115034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al vier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jn"/>
          <p:cNvSpPr/>
          <p:nvPr/>
        </p:nvSpPr>
        <p:spPr>
          <a:xfrm>
            <a:off x="3439595" y="12537281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jn"/>
          <p:cNvSpPr/>
          <p:nvPr/>
        </p:nvSpPr>
        <p:spPr>
          <a:xfrm>
            <a:off x="10440650" y="12519422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jn"/>
          <p:cNvSpPr/>
          <p:nvPr/>
        </p:nvSpPr>
        <p:spPr>
          <a:xfrm>
            <a:off x="3439595" y="10108406"/>
            <a:ext cx="17503499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44" name="NAAM"/>
          <p:cNvSpPr txBox="1"/>
          <p:nvPr>
            <p:ph type="body" sz="quarter" idx="21"/>
          </p:nvPr>
        </p:nvSpPr>
        <p:spPr>
          <a:xfrm>
            <a:off x="11991339" y="12481917"/>
            <a:ext cx="1696086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3525925" y="10124876"/>
            <a:ext cx="1315440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UM"/>
          <p:cNvSpPr txBox="1"/>
          <p:nvPr>
            <p:ph type="body" sz="quarter" idx="23"/>
          </p:nvPr>
        </p:nvSpPr>
        <p:spPr>
          <a:xfrm>
            <a:off x="3424077" y="12535892"/>
            <a:ext cx="1019074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7" name="Klant"/>
          <p:cNvSpPr txBox="1"/>
          <p:nvPr>
            <p:ph type="body" sz="quarter" idx="24"/>
          </p:nvPr>
        </p:nvSpPr>
        <p:spPr>
          <a:xfrm>
            <a:off x="10526870" y="12535892"/>
            <a:ext cx="1058583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48" name="DATUM"/>
          <p:cNvSpPr txBox="1"/>
          <p:nvPr>
            <p:ph type="body" sz="quarter" idx="25"/>
          </p:nvPr>
        </p:nvSpPr>
        <p:spPr>
          <a:xfrm>
            <a:off x="5044042" y="12481917"/>
            <a:ext cx="1954531" cy="914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9" name="Afbeelding"/>
          <p:cNvSpPr/>
          <p:nvPr>
            <p:ph type="pic" sz="half" idx="26"/>
          </p:nvPr>
        </p:nvSpPr>
        <p:spPr>
          <a:xfrm>
            <a:off x="3565921" y="142875"/>
            <a:ext cx="6822282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Afbeelding"/>
          <p:cNvSpPr/>
          <p:nvPr>
            <p:ph type="pic" sz="quarter" idx="27"/>
          </p:nvPr>
        </p:nvSpPr>
        <p:spPr>
          <a:xfrm>
            <a:off x="10441781" y="517921"/>
            <a:ext cx="3509368" cy="4679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Afbeelding"/>
          <p:cNvSpPr/>
          <p:nvPr>
            <p:ph type="pic" sz="quarter" idx="28"/>
          </p:nvPr>
        </p:nvSpPr>
        <p:spPr>
          <a:xfrm>
            <a:off x="10495359" y="3178968"/>
            <a:ext cx="4679157" cy="70187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Afbeelding"/>
          <p:cNvSpPr/>
          <p:nvPr>
            <p:ph type="pic" sz="half" idx="29"/>
          </p:nvPr>
        </p:nvSpPr>
        <p:spPr>
          <a:xfrm>
            <a:off x="13995796" y="142875"/>
            <a:ext cx="6822283" cy="102334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5048250" y="9983390"/>
            <a:ext cx="15251907" cy="144661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5048250" y="11412140"/>
            <a:ext cx="15251907" cy="105370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dd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tekst"/>
          <p:cNvSpPr txBox="1"/>
          <p:nvPr>
            <p:ph type="title"/>
          </p:nvPr>
        </p:nvSpPr>
        <p:spPr>
          <a:xfrm>
            <a:off x="4780359" y="5018484"/>
            <a:ext cx="14823282" cy="3696891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3" name="Dianummer"/>
          <p:cNvSpPr txBox="1"/>
          <p:nvPr>
            <p:ph type="sldNum" sz="quarter" idx="2"/>
          </p:nvPr>
        </p:nvSpPr>
        <p:spPr>
          <a:xfrm>
            <a:off x="11992182" y="13323093"/>
            <a:ext cx="409779" cy="4158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fbeelding"/>
          <p:cNvSpPr/>
          <p:nvPr>
            <p:ph type="pic" sz="half" idx="21"/>
          </p:nvPr>
        </p:nvSpPr>
        <p:spPr>
          <a:xfrm>
            <a:off x="12727798" y="1384511"/>
            <a:ext cx="7304485" cy="1095672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eltekst"/>
          <p:cNvSpPr txBox="1"/>
          <p:nvPr>
            <p:ph type="title"/>
          </p:nvPr>
        </p:nvSpPr>
        <p:spPr>
          <a:xfrm>
            <a:off x="4512468" y="1821656"/>
            <a:ext cx="7500939" cy="5518548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2" name="Hoofdtekst - niveau één…"/>
          <p:cNvSpPr txBox="1"/>
          <p:nvPr>
            <p:ph type="body" sz="quarter" idx="1"/>
          </p:nvPr>
        </p:nvSpPr>
        <p:spPr>
          <a:xfrm>
            <a:off x="4512468" y="7322343"/>
            <a:ext cx="7500939" cy="453628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9" name="Hoofdtekst - niveau één…"/>
          <p:cNvSpPr txBox="1"/>
          <p:nvPr>
            <p:ph type="body" sz="half" idx="1"/>
          </p:nvPr>
        </p:nvSpPr>
        <p:spPr>
          <a:xfrm>
            <a:off x="4512468" y="3893343"/>
            <a:ext cx="1535906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fbeelding"/>
          <p:cNvSpPr/>
          <p:nvPr>
            <p:ph type="pic" sz="quarter" idx="21"/>
          </p:nvPr>
        </p:nvSpPr>
        <p:spPr>
          <a:xfrm>
            <a:off x="13799343" y="3393281"/>
            <a:ext cx="6036470" cy="905470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eltekst"/>
          <p:cNvSpPr txBox="1"/>
          <p:nvPr>
            <p:ph type="title"/>
          </p:nvPr>
        </p:nvSpPr>
        <p:spPr>
          <a:xfrm>
            <a:off x="4512468" y="375046"/>
            <a:ext cx="15359064" cy="342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99" name="Hoofdtekst - niveau één…"/>
          <p:cNvSpPr txBox="1"/>
          <p:nvPr>
            <p:ph type="body" sz="quarter" idx="1"/>
          </p:nvPr>
        </p:nvSpPr>
        <p:spPr>
          <a:xfrm>
            <a:off x="4512468" y="3893343"/>
            <a:ext cx="7500939" cy="803672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9144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2954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16764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0574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"/>
          <p:cNvSpPr/>
          <p:nvPr/>
        </p:nvSpPr>
        <p:spPr>
          <a:xfrm>
            <a:off x="3440906" y="392906"/>
            <a:ext cx="17502188" cy="12965907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4512468" y="2071687"/>
            <a:ext cx="15359064" cy="9572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Titeltekst"/>
          <p:cNvSpPr txBox="1"/>
          <p:nvPr>
            <p:ph type="title"/>
          </p:nvPr>
        </p:nvSpPr>
        <p:spPr>
          <a:xfrm>
            <a:off x="4512468" y="357187"/>
            <a:ext cx="15359064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996040" y="13329469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15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61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6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50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95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9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84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88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73361" marR="0" indent="-617361" algn="l" defTabSz="821531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collections/community/general/alternatives_module.html" TargetMode="External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jboss_module.html" TargetMode="External"/><Relationship Id="rId4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playbooks_blocks.html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modules/uri_module.html" TargetMode="External"/><Relationship Id="rId4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sales.example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aproxy.org/" TargetMode="External"/><Relationship Id="rId4" Type="http://schemas.openxmlformats.org/officeDocument/2006/relationships/hyperlink" Target="https://docs.ansible.com/ansible/latest/modules/haproxy_module.html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appserver2.example.com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webserver.example.com:85/stats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docs.ansible.com/ansible/latest/user_guide/vault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roductie Ansible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Introductie Ansible 2</a:t>
            </a:r>
          </a:p>
        </p:txBody>
      </p:sp>
      <p:sp>
        <p:nvSpPr>
          <p:cNvPr id="168" name="installeren van software via scrip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installeren van software via scripts</a:t>
            </a:r>
          </a:p>
        </p:txBody>
      </p:sp>
      <p:pic>
        <p:nvPicPr>
          <p:cNvPr id="169" name="Ansible.png" descr="Ansi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498" y="3261005"/>
            <a:ext cx="8458201" cy="415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0" name="De module “stat” wordt gebruikt om te kijken of iets, een file of directory, wel/niet aanwezig is.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De module “stat” wordt gebruikt om te kijken of iets, een file of directory, wel/niet aanwezig is.</a:t>
            </a:r>
          </a:p>
          <a:p>
            <a:pPr>
              <a:buBlip>
                <a:blip r:embed="rId2"/>
              </a:buBlip>
            </a:pPr>
            <a:r>
              <a:t>Maak een directory “files” en plaatst hierin een bestand met de naam “testfile.txt” en zet daar wat tekst in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03" name="Maak een playbook “check_file.yml” met de volgende inhoud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Maak een playbook “check_file.yml” met de volgende inhoud:</a:t>
            </a:r>
            <a:br/>
            <a:br/>
            <a:br/>
            <a:br/>
            <a:br/>
            <a:br/>
            <a:br/>
          </a:p>
        </p:txBody>
      </p:sp>
      <p:pic>
        <p:nvPicPr>
          <p:cNvPr id="204" name="checkfileyml1.png" descr="checkfileym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803" y="6850380"/>
            <a:ext cx="12830772" cy="611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tat module check_file.yml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 check_file.yml(2)</a:t>
            </a:r>
          </a:p>
        </p:txBody>
      </p:sp>
      <p:pic>
        <p:nvPicPr>
          <p:cNvPr id="207" name="checkfileyml2.png" descr="checkfileym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306" y="4302759"/>
            <a:ext cx="15627388" cy="663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tat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 module</a:t>
            </a:r>
          </a:p>
        </p:txBody>
      </p:sp>
      <p:sp>
        <p:nvSpPr>
          <p:cNvPr id="210" name="2 keer uitvoeren om het verschil te zien: ansible-playbook check_file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2 keer uitvoeren om het verschil te zien:</a:t>
            </a:r>
            <a:br/>
            <a:r>
              <a:t>ansible-playbook check_file.yml</a:t>
            </a:r>
          </a:p>
          <a:p>
            <a:pPr marL="561798" indent="-561798" defTabSz="747593">
              <a:spcBef>
                <a:spcPts val="4000"/>
              </a:spcBef>
              <a:buBlip>
                <a:blip r:embed="rId3"/>
              </a:buBlip>
              <a:defRPr sz="4550"/>
            </a:pPr>
            <a:r>
              <a:t>Eventueel toevoegen:</a:t>
            </a:r>
            <a:br/>
            <a:br/>
            <a:br/>
            <a:br/>
            <a:br/>
            <a:br/>
          </a:p>
        </p:txBody>
      </p:sp>
      <p:pic>
        <p:nvPicPr>
          <p:cNvPr id="211" name="checkfileyml3.png" descr="checkfileyml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6853" y="8023859"/>
            <a:ext cx="12230294" cy="229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Installeer en configureer wat nodig is:</a:t>
            </a:r>
          </a:p>
          <a:p>
            <a:pPr lvl="2">
              <a:buBlip>
                <a:blip r:embed="rId2"/>
              </a:buBlip>
            </a:pPr>
            <a:r>
              <a:t>Java-17-openjdk</a:t>
            </a:r>
          </a:p>
          <a:p>
            <a:pPr lvl="2">
              <a:buBlip>
                <a:blip r:embed="rId2"/>
              </a:buBlip>
            </a:pPr>
            <a:r>
              <a:t>Firewalld met poorten 8080 en 9990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19" name="Voor het zetten van java versie via alternatives heb je https://docs.ansible.com/ansible/latest/collections/community/general/alternatives_module.ht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Voor het zetten van java versie via alternatives heb je </a:t>
            </a:r>
            <a:r>
              <a:rPr u="sng">
                <a:hlinkClick r:id="rId3" invalidUrl="" action="" tgtFrame="" tooltip="" history="1" highlightClick="0" endSnd="0"/>
              </a:rPr>
              <a:t>https://docs.ansible.com/ansible/latest/collections/community/general/alternatives_module.html</a:t>
            </a:r>
          </a:p>
          <a:p>
            <a:pPr>
              <a:buBlip>
                <a:blip r:embed="rId2"/>
              </a:buBlip>
            </a:pPr>
            <a:r>
              <a:t>Dit zit in een “collection” “community.general”:</a:t>
            </a:r>
            <a:br/>
            <a:r>
              <a:t>ansible-galaxy collection install community.general -p collections</a:t>
            </a:r>
          </a:p>
          <a:p>
            <a:pPr>
              <a:buBlip>
                <a:blip r:embed="rId2"/>
              </a:buBlip>
            </a:pPr>
            <a:r>
              <a:t>ansible.cfg aanpassen:</a:t>
            </a:r>
            <a:br/>
            <a:br/>
            <a:br/>
          </a:p>
        </p:txBody>
      </p:sp>
      <p:pic>
        <p:nvPicPr>
          <p:cNvPr id="220" name="2023-03-22_08-11.png" descr="2023-03-22_08-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9953" y="10168890"/>
            <a:ext cx="8696917" cy="317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3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Kijk of je een nieuwe role kunt maken voor het installeren van Jboss. Denk o.a. aan de volgende items:</a:t>
            </a:r>
          </a:p>
          <a:p>
            <a:pPr lvl="1">
              <a:buBlip>
                <a:blip r:embed="rId2"/>
              </a:buBlip>
            </a:pPr>
            <a:r>
              <a:t>Aanmaken gebruiker jboss en group jboss met uid/gid van 850</a:t>
            </a:r>
          </a:p>
          <a:p>
            <a:pPr lvl="1">
              <a:buBlip>
                <a:blip r:embed="rId2"/>
              </a:buBlip>
            </a:pPr>
            <a:r>
              <a:t>Zet als home directory voor jboss “/opt/home” maar maak die niet aan</a:t>
            </a:r>
          </a:p>
          <a:p>
            <a:pPr lvl="1">
              <a:buBlip>
                <a:blip r:embed="rId2"/>
              </a:buBlip>
            </a:pPr>
            <a:r>
              <a:t>Zet in “/etc/profile” een regel waarbij JBOSS_HOME als variable gezet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ole jboss installatie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</a:t>
            </a:r>
          </a:p>
        </p:txBody>
      </p:sp>
      <p:sp>
        <p:nvSpPr>
          <p:cNvPr id="226" name="Kijk of je een nieuwe role kunt maken voor het installeren van Jboss. Denk o.a. aan de volgende items: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marL="54327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Kijk of je een nieuwe role kunt maken voor het installeren van Jboss. Denk o.a. aan de volgende items: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Neerzetten zipfile in /tmp (copy) en uitpakken (unarchive)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Symlink /opt/jboss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Juiste rechten op directory en files niveau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Toegang tot management (password in vault)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Configuratie template standalone.conf geheugen en binding adres uit variabelen</a:t>
            </a:r>
          </a:p>
          <a:p>
            <a:pPr lvl="1" marL="934437" indent="-543277" defTabSz="722947">
              <a:spcBef>
                <a:spcPts val="3900"/>
              </a:spcBef>
              <a:buBlip>
                <a:blip r:embed="rId2"/>
              </a:buBlip>
              <a:defRPr sz="4400"/>
            </a:pPr>
            <a:r>
              <a:t>Jboss service template voor starten en stoppen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ole jboss installatie opdracht vervol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opdracht vervolg</a:t>
            </a:r>
          </a:p>
        </p:txBody>
      </p:sp>
      <p:sp>
        <p:nvSpPr>
          <p:cNvPr id="229" name="Controleer of jboss gestart is met “wait_for”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Controleer of jboss gestart is met “wait_for”</a:t>
            </a:r>
          </a:p>
          <a:p>
            <a:pPr lvl="1">
              <a:buBlip>
                <a:blip r:embed="rId2"/>
              </a:buBlip>
            </a:pPr>
            <a:r>
              <a:t>Toegang tot management (password in vault bestand onder inventory/group_vars/appservers)</a:t>
            </a:r>
          </a:p>
          <a:p>
            <a:pPr lvl="1">
              <a:buBlip>
                <a:blip r:embed="rId2"/>
              </a:buBlip>
            </a:pPr>
            <a:r>
              <a:t>Ruim temp directory met zip file op</a:t>
            </a:r>
          </a:p>
          <a:p>
            <a:pPr lvl="1">
              <a:buBlip>
                <a:blip r:embed="rId2"/>
              </a:buBlip>
            </a:pPr>
            <a:r>
              <a:t>Backup oude jboss installatie en verwijder die indien nieuwe versie geïnstalleerd moet worden. Alleen starten met</a:t>
            </a:r>
            <a:br/>
            <a:r>
              <a:t>--extra-vars </a:t>
            </a:r>
          </a:p>
          <a:p>
            <a:pPr lvl="1">
              <a:buBlip>
                <a:blip r:embed="rId2"/>
              </a:buBlip>
            </a:pPr>
            <a:r>
              <a:t>Oude versie verwijderen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2" name="Tempfile module, maak een tijdelijke directory aan onder /tmp op server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maak een tijdelijke directory aan onder /tmp op server: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3" name="jboss install tempdir.png" descr="jboss install tempdi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764" y="5128873"/>
            <a:ext cx="10148886" cy="370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jboss install tempdir tmp.png" descr="jboss install tempdir tm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580" y="9599930"/>
            <a:ext cx="17388841" cy="327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2" name="Een bestand met wachtwoorden beveiligen kun je doen met ansible-vaul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Een bestand met wachtwoorden beveiligen kun je doen met ansible-vault.</a:t>
            </a:r>
          </a:p>
          <a:p>
            <a:pPr>
              <a:buBlip>
                <a:blip r:embed="rId2"/>
              </a:buBlip>
            </a:pPr>
            <a:r>
              <a:t>Maak een nieuw bestand aan onder de “vars” directory met (verzin zelf een wachtwoord):</a:t>
            </a:r>
            <a:br/>
            <a:r>
              <a:t>ansible-vault create secret.yml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37" name="Tempfile module, met geregistreerde waarde.path te gebruiken in je scrip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1030005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Tempfile module, met geregistreerde waarde.path te gebruiken in je script: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38" name="jboss install tempdir copy.png" descr="jboss install tempdir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223" y="5368197"/>
            <a:ext cx="14753554" cy="301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1" name="Unarchive module, optie remote_src nodig indien zip file al op server staat:           Opmerking: unarchive kopieert zelf ook eerst zip file voordat hij hem uitpakt, maar wil in 1 keer kunnen schonen. En let op met jboss_version en link daarnaar toe. Geb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 marL="849488" indent="-493888" defTabSz="657225">
              <a:spcBef>
                <a:spcPts val="3600"/>
              </a:spcBef>
              <a:buBlip>
                <a:blip r:embed="rId2"/>
              </a:buBlip>
              <a:defRPr sz="4000"/>
            </a:pPr>
            <a:r>
              <a:t>Unarchive module, optie remote_src nodig indien zip file al op server staat:</a:t>
            </a:r>
            <a:br/>
            <a:br/>
            <a:br/>
            <a:br/>
            <a:br/>
            <a:br/>
            <a:br/>
            <a:br/>
            <a:br/>
            <a:br/>
            <a:br/>
            <a:r>
              <a:t>Opmerking: unarchive kopieert zelf ook eerst zip file voordat hij hem uitpakt, maar wil in 1 keer kunnen schonen. En let op met jboss_version en link daarnaar toe. Gebruik list_files optie.</a:t>
            </a:r>
          </a:p>
        </p:txBody>
      </p:sp>
      <p:pic>
        <p:nvPicPr>
          <p:cNvPr id="242" name="jboss install unarchive.png" descr="jboss install unarchi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2617" y="5154842"/>
            <a:ext cx="16358766" cy="543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5" name="Indien jboss.service aangepast moet worden reload systemd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Indien jboss.service aangepast moet worden reload systemd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46" name="jboss install systemd.png" descr="jboss install system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1263" y="5661659"/>
            <a:ext cx="14621474" cy="614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49" name="Wachten tot jboss is gestar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Wachten tot jboss is gestart: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50" name="jboss install wait for.png" descr="jboss install wait f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295" y="5325109"/>
            <a:ext cx="11668346" cy="438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ole jboss installatie uitl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jboss installatie uitleg</a:t>
            </a:r>
          </a:p>
        </p:txBody>
      </p:sp>
      <p:sp>
        <p:nvSpPr>
          <p:cNvPr id="253" name="Jboss management user toevoegen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Jboss management user toevoegen: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254" name="jboss install management user.png" descr="jboss install management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349" y="6371590"/>
            <a:ext cx="22997302" cy="1995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57" name="Maak een nieuwe role voor het deployen van een applicatie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Maak een nieuwe role voor het deployen van een applicatie</a:t>
            </a:r>
          </a:p>
          <a:p>
            <a:pPr lvl="1">
              <a:buBlip>
                <a:blip r:embed="rId2"/>
              </a:buBlip>
            </a:pPr>
            <a:r>
              <a:t>Je hebt twee mogelijkheden:</a:t>
            </a:r>
          </a:p>
          <a:p>
            <a:pPr lvl="2">
              <a:buBlip>
                <a:blip r:embed="rId2"/>
              </a:buBlip>
            </a:pPr>
            <a:r>
              <a:t>Deployen door middel van “copy” module</a:t>
            </a:r>
          </a:p>
          <a:p>
            <a:pPr lvl="2">
              <a:buBlip>
                <a:blip r:embed="rId2"/>
              </a:buBlip>
            </a:pPr>
            <a:r>
              <a:t>Deployen door middel van “jboss” module</a:t>
            </a:r>
          </a:p>
          <a:p>
            <a:pPr lvl="1">
              <a:buBlip>
                <a:blip r:embed="rId2"/>
              </a:buBlip>
            </a:pPr>
            <a:r>
              <a:t>Hou rekening mee dat een deployment ook fout kan gaan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ole applicatie deploy opdrac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 opdracht</a:t>
            </a:r>
          </a:p>
        </p:txBody>
      </p:sp>
      <p:sp>
        <p:nvSpPr>
          <p:cNvPr id="260" name="Voor deze opdracht 4 applicaties nodig: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deze opdracht 4 applicaties nodig:</a:t>
            </a:r>
          </a:p>
          <a:p>
            <a:pPr lvl="2">
              <a:buBlip>
                <a:blip r:embed="rId2"/>
              </a:buBlip>
            </a:pPr>
            <a:r>
              <a:t>SampleWebApp-1.0.0.war =&gt; is goed</a:t>
            </a:r>
          </a:p>
          <a:p>
            <a:pPr lvl="2">
              <a:buBlip>
                <a:blip r:embed="rId2"/>
              </a:buBlip>
            </a:pPr>
            <a:r>
              <a:t>SampleWebApp-1.1.0.war =&gt; deployed niet</a:t>
            </a:r>
          </a:p>
          <a:p>
            <a:pPr lvl="2">
              <a:buBlip>
                <a:blip r:embed="rId2"/>
              </a:buBlip>
            </a:pPr>
            <a:r>
              <a:t>SampleWebApp-1.2.0.war =&gt; deployed wel maar geeft een 404</a:t>
            </a:r>
          </a:p>
          <a:p>
            <a:pPr lvl="2">
              <a:buBlip>
                <a:blip r:embed="rId2"/>
              </a:buBlip>
            </a:pPr>
            <a:r>
              <a:t>SampleWebApp-1.3.0.war =&gt; is goed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3" name="Deploy met “jboss” module is het makkelijkste, een minpunt kan zijn dat deze door community wordt onderhouden. https://docs.ansible.com/ansible/latest/modules/jboss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 is het makkelijkste, een minpunt kan zijn dat deze door community wordt onderhouden.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https://docs.ansible.com/ansible/latest/modules/jboss_module.html</a:t>
            </a:r>
            <a:br/>
            <a:br/>
            <a:br/>
            <a:br/>
            <a:br/>
            <a:br/>
          </a:p>
        </p:txBody>
      </p:sp>
      <p:pic>
        <p:nvPicPr>
          <p:cNvPr id="264" name="jboss deploy support.png" descr="jboss deploy sup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5371" y="8291830"/>
            <a:ext cx="15888703" cy="277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67" name="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68" name="2023-03-30_15-38.png" descr="2023-03-30_15-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537" y="6643369"/>
            <a:ext cx="22684926" cy="288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1" name="undeploy met “jboss” module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met “jboss” module: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2" name="2023-03-30_15-40.png" descr="2023-03-30_15-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3929" y="5370236"/>
            <a:ext cx="16416142" cy="301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5" name="In secret.yml komt te staan: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 secret.yml komt te staan: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76" name="secretyml.png" descr="secret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8619" y="5538470"/>
            <a:ext cx="9780781" cy="5031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5" name="Voor {{ app_installed }} kun je gebruik maken van set_fact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{{ app_installed }} kun je gebruik maken van set_fact: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76" name="2023-03-30_15-54.png" descr="2023-03-30_15-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652" y="6022225"/>
            <a:ext cx="22523129" cy="1773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79" name="Deploy door middel van “copy”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Deploy door middel van “copy”: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80" name="2023-03-31_14-06.png" descr="2023-03-31_14-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4426" y="6657339"/>
            <a:ext cx="24912852" cy="4027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3" name="undeploy door middel van deployed applicatie verwijderen geeft wat problemen. Kijk wat er gebeurd als je de applicatie handmatig verwijderd onder deployments.…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undeploy door middel van deployed applicatie verwijderen geeft wat problemen. Kijk wat er gebeurd als je de applicatie handmatig verwijderd onder deployments.</a:t>
            </a:r>
          </a:p>
          <a:p>
            <a:pPr lvl="1">
              <a:buBlip>
                <a:blip r:embed="rId2"/>
              </a:buBlip>
            </a:pPr>
            <a:r>
              <a:t>Dus eerst bestand “*.deployed” verwijderen, daarna applicatie en “*.undeployed” verwijderen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6" name="Block, rescue, always: https://docs.ansible.com/ansible/latest/user_guide/playbooks_blocks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https://docs.ansible.com/ansible/latest/user_guide/playbooks_blocks.html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89" name="Block, rescue, always (1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(1):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0" name="block 1.png" descr="block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056" y="4065029"/>
            <a:ext cx="12855112" cy="944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3" name="Block, rescue, always (2):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Block, rescue, always (2):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4" name="block 2.png" descr="block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464" y="4094479"/>
            <a:ext cx="14283419" cy="924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297" name="Controle of applicatie is deployed (1)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(1) 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98" name="2023-03-30_15-42.png" descr="2023-03-30_15-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24" y="5523463"/>
            <a:ext cx="24410367" cy="2669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ole applicatie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applicatie deploy</a:t>
            </a:r>
          </a:p>
        </p:txBody>
      </p:sp>
      <p:sp>
        <p:nvSpPr>
          <p:cNvPr id="301" name="Controle of applicatie is deployed (2)  https://docs.ansible.com/ansible/latest/modules/uri_module.html"/>
          <p:cNvSpPr txBox="1"/>
          <p:nvPr>
            <p:ph type="body" idx="1"/>
          </p:nvPr>
        </p:nvSpPr>
        <p:spPr>
          <a:xfrm>
            <a:off x="4086642" y="303609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Controle of applicatie is deployed (2) 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https://docs.ansible.com/ansible/latest/modules/uri_module.html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2" name="2023-03-30_15-43.png" descr="2023-03-30_15-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2468" y="6437719"/>
            <a:ext cx="15359064" cy="2874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ole application depl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application deploy</a:t>
            </a:r>
          </a:p>
        </p:txBody>
      </p:sp>
      <p:sp>
        <p:nvSpPr>
          <p:cNvPr id="305" name="Nodig ./inventory/group_vars/appservers/public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Nodig ./inventory/group_vars/appservers/public.yml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06" name="appservers-publicvars.png" descr="appservers-publicva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568" y="6112509"/>
            <a:ext cx="16640250" cy="3940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09" name="Voor HA proxy heb je 2 applicatie servers nodig en een webserver.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Voor HA proxy heb je 2 applicatie servers nodig en een webserver.</a:t>
            </a:r>
          </a:p>
          <a:p>
            <a:pPr lvl="1">
              <a:buBlip>
                <a:blip r:embed="rId2"/>
              </a:buBlip>
            </a:pPr>
            <a:r>
              <a:t>Mocht je niet voldoende geheugen en/of cpu kracht hebben, kijk dan of je je applicatie kunt toevoegen aan de </a:t>
            </a:r>
            <a:r>
              <a:rPr u="sng">
                <a:hlinkClick r:id="rId3" invalidUrl="" action="" tgtFrame="" tooltip="" history="1" highlightClick="0" endSnd="0"/>
              </a:rPr>
              <a:t>sales.example.com</a:t>
            </a:r>
            <a:r>
              <a:t> website, zonder dat je de template hoeft aan te passen.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79" name="Maak in je hoofddirectors een nieuwe playbook “create_newusers.yml”: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4200"/>
              </a:spcBef>
              <a:buBlip>
                <a:blip r:embed="rId2"/>
              </a:buBlip>
              <a:defRPr sz="4750"/>
            </a:pPr>
            <a:r>
              <a:t>Maak in je hoofddirectors een nieuwe playbook “create_newusers.yml”:</a:t>
            </a:r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80" name="createnewusersyml.png" descr="createnewusersy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5027" y="5186679"/>
            <a:ext cx="16403953" cy="774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2" name="HA proxy is software om een eigen loadbalancer op te zetten, zie http://www.haproxy.org/ en wordt binnen LRK gebruikt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HA proxy is software om een eigen loadbalancer op te zetten, zie </a:t>
            </a:r>
            <a:r>
              <a:rPr u="sng">
                <a:hlinkClick r:id="rId3" invalidUrl="" action="" tgtFrame="" tooltip="" history="1" highlightClick="0" endSnd="0"/>
              </a:rPr>
              <a:t>http://www.haproxy.org/</a:t>
            </a:r>
            <a:r>
              <a:t> en wordt binnen LRK gebruikt</a:t>
            </a:r>
          </a:p>
          <a:p>
            <a:pPr lvl="1">
              <a:buBlip>
                <a:blip r:embed="rId2"/>
              </a:buBlip>
            </a:pPr>
            <a:r>
              <a:t>Andere mogelijkheden voor loadbalancer zijn o.a. apache mod_proxy en nginx</a:t>
            </a:r>
          </a:p>
          <a:p>
            <a:pPr lvl="1">
              <a:buBlip>
                <a:blip r:embed="rId2"/>
              </a:buBlip>
            </a:pPr>
            <a:r>
              <a:t>Voor ansible is er een “haproxy” module (community)</a:t>
            </a:r>
            <a:br/>
            <a:r>
              <a:rPr u="sng">
                <a:hlinkClick r:id="rId4" invalidUrl="" action="" tgtFrame="" tooltip="" history="1" highlightClick="0" endSnd="0"/>
              </a:rPr>
              <a:t>https://docs.ansible.com/ansible/latest/modules/haproxy_module.html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5" name="In zip file zit ook een role voor het installeren van HA proxy op de webserver met het script haproxy.yml om het te installeren.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 zip file zit ook een role voor het installeren van HA proxy op de webserver met het script haproxy.yml om het te installeren.</a:t>
            </a:r>
          </a:p>
          <a:p>
            <a:pPr lvl="1">
              <a:buBlip>
                <a:blip r:embed="rId2"/>
              </a:buBlip>
            </a:pPr>
            <a:r>
              <a:t>Benodigd is wel een tweede appserver, </a:t>
            </a:r>
            <a:r>
              <a:rPr u="sng">
                <a:hlinkClick r:id="rId3" invalidUrl="" action="" tgtFrame="" tooltip="" history="1" highlightClick="0" endSnd="0"/>
              </a:rPr>
              <a:t>appserver2.example.com</a:t>
            </a:r>
            <a:r>
              <a:t>, Deze staat al in Vagrantfile. Pas die aan en de “hosts” file onder</a:t>
            </a:r>
            <a:br/>
            <a:r>
              <a:t> ./workshop/ansible/inventory </a:t>
            </a:r>
          </a:p>
          <a:p>
            <a:pPr lvl="1">
              <a:buBlip>
                <a:blip r:embed="rId2"/>
              </a:buBlip>
            </a:pPr>
            <a:r>
              <a:t>Vagrant up appserver2</a:t>
            </a:r>
          </a:p>
          <a:p>
            <a:pPr lvl="1">
              <a:buBlip>
                <a:blip r:embed="rId2"/>
              </a:buBlip>
            </a:pPr>
            <a:r>
              <a:t>Zorg dat op appserver2 ook de applicatie gedeployed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18" name="Na installatie met: ansible-playbook haproxy.yml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Na installatie met:</a:t>
            </a:r>
            <a:br/>
            <a:r>
              <a:t>ansible-playbook haproxy.yml</a:t>
            </a:r>
          </a:p>
          <a:p>
            <a:pPr lvl="1">
              <a:buBlip>
                <a:blip r:embed="rId2"/>
              </a:buBlip>
            </a:pPr>
            <a:r>
              <a:t>Zou haproxy te zien moeten zijn met:</a:t>
            </a:r>
            <a:br/>
            <a:r>
              <a:rPr u="sng">
                <a:hlinkClick r:id="rId3" invalidUrl="" action="" tgtFrame="" tooltip="" history="1" highlightClick="0" endSnd="0"/>
              </a:rPr>
              <a:t>http://webserver.example.com:85/stats</a:t>
            </a:r>
            <a:br/>
            <a:r>
              <a:t>username + wachtwoord = admin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1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22" name="haproxy.png" descr="hapro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379" y="3399430"/>
            <a:ext cx="16525242" cy="10116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5" name="Aanpassingen in deploy script (zie deploy-ha-app.yml). Met “serial: 1” wordt eerst appserver1 gedaan en als die klaar is pas appserver2…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Aanpassingen in deploy script (zie deploy-ha-app.yml). Met “serial: 1” wordt eerst appserver1 gedaan en als die klaar is pas appserver2</a:t>
            </a:r>
            <a:br/>
            <a:br/>
            <a:br/>
            <a:br/>
          </a:p>
          <a:p>
            <a:pPr lvl="1">
              <a:buBlip>
                <a:blip r:embed="rId2"/>
              </a:buBlip>
            </a:pPr>
            <a:r>
              <a:t>Pre-tasks =&gt; voer eerst deze taken uit</a:t>
            </a:r>
          </a:p>
          <a:p>
            <a:pPr lvl="1">
              <a:buBlip>
                <a:blip r:embed="rId2"/>
              </a:buBlip>
            </a:pPr>
            <a:r>
              <a:t>Post-task =&gt; voer nadat rest is uitgevoerd, deze taken uit</a:t>
            </a:r>
            <a:br/>
          </a:p>
        </p:txBody>
      </p:sp>
      <p:pic>
        <p:nvPicPr>
          <p:cNvPr id="326" name="deploy-ha serial.png" descr="deploy-ha ser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2116" y="6803390"/>
            <a:ext cx="10244884" cy="24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29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0" name="deploy-ha pretask.png" descr="deploy-ha pretas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8765" y="3496018"/>
            <a:ext cx="19443397" cy="885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3" name="Wijzig tekst: klik 2x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br/>
            <a:br/>
            <a:br/>
            <a:br/>
            <a:br/>
          </a:p>
        </p:txBody>
      </p:sp>
      <p:pic>
        <p:nvPicPr>
          <p:cNvPr id="334" name="deploy-ha posttasks.png" descr="deploy-ha posttas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6330" y="3438768"/>
            <a:ext cx="17137350" cy="8513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A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 proxy </a:t>
            </a:r>
          </a:p>
        </p:txBody>
      </p:sp>
      <p:sp>
        <p:nvSpPr>
          <p:cNvPr id="337" name="Voer uit: ansible-playbook deploy-ha-app.yml"/>
          <p:cNvSpPr txBox="1"/>
          <p:nvPr>
            <p:ph type="body" idx="1"/>
          </p:nvPr>
        </p:nvSpPr>
        <p:spPr>
          <a:xfrm>
            <a:off x="4120932" y="3619023"/>
            <a:ext cx="15359063" cy="967728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Voer uit:</a:t>
            </a:r>
            <a:br/>
            <a:r>
              <a:t>ansible-playbook deploy-ha-app.yml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338" name="deploy-ha script draaien.png" descr="deploy-ha script draai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2249" y="5668980"/>
            <a:ext cx="9139501" cy="7723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sible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 workshop</a:t>
            </a:r>
          </a:p>
        </p:txBody>
      </p:sp>
      <p:pic>
        <p:nvPicPr>
          <p:cNvPr id="341" name="theend.jpg" descr="the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269" y="3034248"/>
            <a:ext cx="17953462" cy="10098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3" name="Check syntax: ansible-playbook --syntax-check create_newusers.y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Check syntax:</a:t>
            </a:r>
            <a:br/>
            <a:r>
              <a:t>ansible-playbook --syntax-check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Nu met --ask-vault-pass:</a:t>
            </a:r>
            <a:br/>
            <a:r>
              <a:t>ansible-playbook --syntax-check --ask-vault-pass create_newusers.yml</a:t>
            </a:r>
          </a:p>
          <a:p>
            <a:pPr marL="580319" indent="-580319" defTabSz="772239">
              <a:spcBef>
                <a:spcPts val="4200"/>
              </a:spcBef>
              <a:buBlip>
                <a:blip r:embed="rId2"/>
              </a:buBlip>
              <a:defRPr sz="4700"/>
            </a:pPr>
            <a:r>
              <a:t>Maak een bestand aan “vault-pass” en zet hierin je wachtwoord welke je hebt gebruikt om secret.yml aan te maken. Pas rechten aan op dat bestand:</a:t>
            </a:r>
            <a:br/>
            <a:r>
              <a:t>chmod 0600 vault-pass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6" name="Check syntax met vault-password-file: ansible-playbook --vault-password-file=vault-pass   --syntax-check create_newusers.yml…"/>
          <p:cNvSpPr txBox="1"/>
          <p:nvPr>
            <p:ph type="body" idx="1"/>
          </p:nvPr>
        </p:nvSpPr>
        <p:spPr>
          <a:xfrm>
            <a:off x="4120932" y="3619023"/>
            <a:ext cx="15359063" cy="94836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Check syntax met vault-password-file:</a:t>
            </a:r>
            <a:br/>
            <a:r>
              <a:t>ansible-playbook --vault-password-file=vault-pass </a:t>
            </a:r>
            <a:br/>
            <a:r>
              <a:t> --syntax-check create_newusers.yml</a:t>
            </a:r>
          </a:p>
          <a:p>
            <a:pPr>
              <a:buBlip>
                <a:blip r:embed="rId2"/>
              </a:buBlip>
            </a:pPr>
            <a:r>
              <a:t>Voer playbook uit en kijk of gebruikers aangemaakt zijn op de webserver:</a:t>
            </a:r>
            <a:br/>
            <a:r>
              <a:t>ansible-playbook --vault-password-file=vault-pass create_newusers.yml</a:t>
            </a:r>
          </a:p>
          <a:p>
            <a:pPr>
              <a:buBlip>
                <a:blip r:embed="rId2"/>
              </a:buBlip>
            </a:pPr>
            <a:r>
              <a:t>In logging zie je wachtwoord voorbij komen. Kun je dat ook uitzetten?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89" name="Path naar vault-pass kan opgegeven worden in ansible.cfg onder [defaults] (LET OP: bestandsnaam en locatie is hier aangepast)"/>
          <p:cNvSpPr txBox="1"/>
          <p:nvPr>
            <p:ph type="body" sz="half" idx="1"/>
          </p:nvPr>
        </p:nvSpPr>
        <p:spPr>
          <a:xfrm>
            <a:off x="4120932" y="3161367"/>
            <a:ext cx="15359063" cy="849437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Path naar vault-pass kan opgegeven worden in ansible.cfg onder [defaults] (LET OP: bestandsnaam en locatie is hier aangepast)</a:t>
            </a:r>
            <a:br/>
            <a:br/>
            <a:br/>
            <a:br/>
            <a:br/>
            <a:br/>
          </a:p>
        </p:txBody>
      </p:sp>
      <p:pic>
        <p:nvPicPr>
          <p:cNvPr id="190" name="ansiblecfgvaultpath.png" descr="ansiblecfgvaultp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7069" y="7772136"/>
            <a:ext cx="9469863" cy="2802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3" name="Of path naar vault-pass kan opgegeven worden in ~/.bash_profile (toegepast bij LRK)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</a:p>
          <a:p>
            <a:pPr marL="598840" indent="-598840" defTabSz="796885">
              <a:spcBef>
                <a:spcPts val="4300"/>
              </a:spcBef>
              <a:buBlip>
                <a:blip r:embed="rId2"/>
              </a:buBlip>
              <a:defRPr sz="4850"/>
            </a:pPr>
            <a:r>
              <a:t>Of path naar vault-pass kan opgegeven worden in ~/.bash_profile (toegepast bij LRK)</a:t>
            </a:r>
            <a:br/>
            <a:br/>
            <a:br/>
            <a:br/>
            <a:br/>
            <a:br/>
            <a:br/>
          </a:p>
        </p:txBody>
      </p:sp>
      <p:pic>
        <p:nvPicPr>
          <p:cNvPr id="194" name="bashprofile.png" descr="bashprofi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8814" y="7086600"/>
            <a:ext cx="12746372" cy="282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nsible-v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Ansible-vault</a:t>
            </a:r>
          </a:p>
        </p:txBody>
      </p:sp>
      <p:sp>
        <p:nvSpPr>
          <p:cNvPr id="197" name="Nog handig om te weten: https://docs.ansible.com/ansible/latest/user_guide/vault.html…"/>
          <p:cNvSpPr txBox="1"/>
          <p:nvPr>
            <p:ph type="body" sz="half" idx="1"/>
          </p:nvPr>
        </p:nvSpPr>
        <p:spPr>
          <a:xfrm>
            <a:off x="4120932" y="3619023"/>
            <a:ext cx="15359063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Nog handig om te weten:</a:t>
            </a:r>
            <a:br/>
            <a:r>
              <a:rPr u="sng">
                <a:hlinkClick r:id="rId3" invalidUrl="" action="" tgtFrame="" tooltip="" history="1" highlightClick="0" endSnd="0"/>
              </a:rPr>
              <a:t>https://docs.ansible.com/ansible/latest/user_guide/vault.html</a:t>
            </a:r>
          </a:p>
          <a:p>
            <a:pPr>
              <a:buBlip>
                <a:blip r:embed="rId2"/>
              </a:buBlip>
            </a:pPr>
            <a:r>
              <a:t>Opmerking: bij nieuwe Ansible versie nog betere mogelijkheden voor vault =&gt; nog uitzoeken hoe dat werkt.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